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593" r:id="rId2"/>
    <p:sldId id="595" r:id="rId3"/>
    <p:sldId id="600" r:id="rId4"/>
    <p:sldId id="596" r:id="rId5"/>
    <p:sldId id="597" r:id="rId6"/>
    <p:sldId id="601" r:id="rId7"/>
    <p:sldId id="599" r:id="rId8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717" autoAdjust="0"/>
  </p:normalViewPr>
  <p:slideViewPr>
    <p:cSldViewPr snapToGrid="0">
      <p:cViewPr varScale="1">
        <p:scale>
          <a:sx n="77" d="100"/>
          <a:sy n="77" d="100"/>
        </p:scale>
        <p:origin x="72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C21EA7-648A-7B25-CED9-47864C93B2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6D17B5-0B02-9AE8-BBD3-C3B94D5FE5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102BDD9-44B1-4F4C-BB58-B67AA7E43643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91278-C079-CB81-8620-14E9500D27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4B5BC-797A-F862-0D50-58FCEAA687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B1F4BD-AB44-4541-B9CB-31A804FA4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836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59D6322-F40E-4537-8922-E85527CE63D3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2889CA6-7542-47AF-8BC4-B0EC6600E8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647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68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10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734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A13E-383B-413F-837B-F05B9C25A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1910" y="136525"/>
            <a:ext cx="10248180" cy="1899154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78377-C8DF-4F7B-951B-4BEFC18DD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59833"/>
            <a:ext cx="9144000" cy="2315683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992ED-FB6E-4FCD-9C3E-06023C12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 descr="Diagram, logo&#10;&#10;Description automatically generated">
            <a:extLst>
              <a:ext uri="{FF2B5EF4-FFF2-40B4-BE49-F238E27FC236}">
                <a16:creationId xmlns:a16="http://schemas.microsoft.com/office/drawing/2014/main" id="{ED297099-4720-4BDE-B4BB-616155C69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19" y="4888714"/>
            <a:ext cx="1461113" cy="146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3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16306-98B3-46BC-944A-DDD33FE9D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00F63-97EE-4006-9DE8-5C8E68BF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8ED6AC-7A34-248C-A01D-57A5198E82CD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Diagram, logo&#10;&#10;Description automatically generated">
            <a:extLst>
              <a:ext uri="{FF2B5EF4-FFF2-40B4-BE49-F238E27FC236}">
                <a16:creationId xmlns:a16="http://schemas.microsoft.com/office/drawing/2014/main" id="{D5B646FC-0562-F291-3B36-77A7DECCAE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A4DF505-354D-BD6B-404C-671EF0739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03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D6AD4-50D6-470B-AF47-6512505FD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ADA51-7111-47E5-8B64-5E8FE4CF2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AA735-3288-4009-8695-26400B92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992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51" y="233264"/>
            <a:ext cx="10972800" cy="8640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DE7D2-B7BF-4E10-A707-36721BA1B8E5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196752"/>
            <a:ext cx="121920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1" y="260648"/>
            <a:ext cx="1052604" cy="7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21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E269D-2D70-4778-ABFC-9F1F0730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54"/>
            <a:ext cx="10515600" cy="45361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C6D7D-38E2-44D8-B503-244F0FE1A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E21277B-383B-8D0E-58D8-CB139D48B1E9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, logo&#10;&#10;Description automatically generated">
            <a:extLst>
              <a:ext uri="{FF2B5EF4-FFF2-40B4-BE49-F238E27FC236}">
                <a16:creationId xmlns:a16="http://schemas.microsoft.com/office/drawing/2014/main" id="{55E488B1-DEFB-AC34-A7A5-DED45BF19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5C359DE-08AB-AAE9-FA85-B97BE499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32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63A7-2EB5-404C-A850-BC79CDB81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39090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DC272-D02C-4447-BC9B-66B3C9A32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B9318-87DC-483D-8AC7-63125FDDA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10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696DD-ECDE-448C-9208-073E0BE206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CAD63-6CCF-4607-8805-9B8F7D739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D416A-ADA1-4E63-9FEB-8A6DA454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97E4E5-CB5A-2BF1-509D-F7271794649C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Diagram, logo&#10;&#10;Description automatically generated">
            <a:extLst>
              <a:ext uri="{FF2B5EF4-FFF2-40B4-BE49-F238E27FC236}">
                <a16:creationId xmlns:a16="http://schemas.microsoft.com/office/drawing/2014/main" id="{60DF96E1-7261-BAD5-7469-3A5E0FD01D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4469A67-D7C8-65CF-7EFE-80520571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777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DA84-6F43-4777-BF23-1B18BAC3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4FB55-8479-470F-872D-9CFBBF07F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5164B-13BA-438F-9A75-9149D4504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AF0E0-3A7E-4FDC-AEB9-58443A852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2D30A3-4480-41B7-A6B5-9535105FE3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1B9F6-9035-4F9F-97DE-710D18ED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299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798C-F9DF-4639-9FB4-DFF4B6085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40E46-286C-4A3D-A5FC-C6196728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B752319-2C87-9290-CF5A-8C1627209BB5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, logo&#10;&#10;Description automatically generated">
            <a:extLst>
              <a:ext uri="{FF2B5EF4-FFF2-40B4-BE49-F238E27FC236}">
                <a16:creationId xmlns:a16="http://schemas.microsoft.com/office/drawing/2014/main" id="{E7ECBE22-B256-8B1F-97C6-C7283815AB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37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899FB-0BB3-4465-8247-CE376453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F66DB9C-07AB-A8DC-5D70-3C45183E6FB3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iagram, logo&#10;&#10;Description automatically generated">
            <a:extLst>
              <a:ext uri="{FF2B5EF4-FFF2-40B4-BE49-F238E27FC236}">
                <a16:creationId xmlns:a16="http://schemas.microsoft.com/office/drawing/2014/main" id="{48489945-5B30-DEE2-4C54-37944556A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53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8F70-C9ED-4D56-83BF-965D231AC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F8FFE-8F37-4C43-A76F-A56326B58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8083D-1485-4B69-9D02-4C96C96FC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2D947-5E78-4378-83B8-C42816CEA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33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E2524-6215-4632-9661-31C336E5A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0B3B8-94D4-4C08-839E-F1A5246DF3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02011-B01D-471B-9792-B91842C87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587B4-1228-4620-95FF-3A36D314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8FBE82-3461-44C6-8604-D693F753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550"/>
            <a:ext cx="10515600" cy="686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34292-01DA-434E-89EF-1D14D9788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32831"/>
            <a:ext cx="10515600" cy="4613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7E27E-963C-4315-BFA4-F09A606A9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81AEBD-B55E-49EE-8375-65A6E355E47D}"/>
              </a:ext>
            </a:extLst>
          </p:cNvPr>
          <p:cNvSpPr txBox="1"/>
          <p:nvPr userDrawn="1"/>
        </p:nvSpPr>
        <p:spPr>
          <a:xfrm>
            <a:off x="3047288" y="6520450"/>
            <a:ext cx="60974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</a:rPr>
              <a:t>ME623: Dynamics of Machining Processes</a:t>
            </a:r>
          </a:p>
        </p:txBody>
      </p:sp>
    </p:spTree>
    <p:extLst>
      <p:ext uri="{BB962C8B-B14F-4D97-AF65-F5344CB8AC3E}">
        <p14:creationId xmlns:p14="http://schemas.microsoft.com/office/powerpoint/2010/main" val="271374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08D852-90D1-A8A9-08F0-3A31FF1158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ME623</a:t>
            </a:r>
            <a:br>
              <a:rPr lang="en-US" dirty="0"/>
            </a:br>
            <a:r>
              <a:rPr lang="en-US" dirty="0"/>
              <a:t>Dynamics of Machining Processes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D6854CD-933F-511D-A2D6-A703AE142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Group No:34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SIMULATION AND ANALYSIS OF ORTHOGONAL CUTTING</a:t>
            </a:r>
          </a:p>
          <a:p>
            <a:r>
              <a:rPr lang="en-US" sz="2400" dirty="0">
                <a:solidFill>
                  <a:schemeClr val="tx1"/>
                </a:solidFill>
              </a:rPr>
              <a:t>DUDALA RAJANIKANTH (234103416) </a:t>
            </a:r>
          </a:p>
          <a:p>
            <a:r>
              <a:rPr lang="en-US" sz="2400" dirty="0"/>
              <a:t>KONAPALA SAI SRAVAN </a:t>
            </a:r>
            <a:r>
              <a:rPr lang="en-US" sz="2400" dirty="0">
                <a:solidFill>
                  <a:schemeClr val="tx1"/>
                </a:solidFill>
              </a:rPr>
              <a:t>(234103421)</a:t>
            </a:r>
          </a:p>
          <a:p>
            <a:r>
              <a:rPr lang="en-US" sz="2400" dirty="0">
                <a:solidFill>
                  <a:schemeClr val="tx1"/>
                </a:solidFill>
              </a:rPr>
              <a:t>B BHASKAR (234103412)</a:t>
            </a:r>
            <a:endParaRPr lang="en-IN" sz="2400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B6FA7-274C-9100-D239-1E3AA7F66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96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53B2B7-7A7E-DDE2-E261-C55F5274D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Orthogonal cutting is a type of cutting in which cutting takes place such that cutting edge of tool is always perpendicular to cutting velocity.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OBJECTIVES:-</a:t>
            </a:r>
          </a:p>
          <a:p>
            <a:pPr lvl="2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objectives here are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we are depicting variation in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stresses with  respect  to 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change in  rake angle and 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depth of cut which tells us the </a:t>
            </a:r>
          </a:p>
          <a:p>
            <a:pPr marL="457200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consumption.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2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Introduction, Objectives and Methodology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305" y="2074911"/>
            <a:ext cx="5405023" cy="352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39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METHODOLOGY:-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calculating this variations in stresses we are taking the help of ANSYS software.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materials primarily used here are Tungsten for tool and Al 7075-T6 for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workpiece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dimensions of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workpiece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taken are 150*50*40mm.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Firstly, the rake angle of tool is taken as 20°,10° for depth of cut of 3mm. Then, depth of cut is taken 2mm and 4mm at rake angle of 5°, to  calculate stress variation.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3</a:t>
            </a:fld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Introduction, Objectives and 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9AFBE7-66B2-4BA1-BC7C-7082C463A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8" y="3936044"/>
            <a:ext cx="4638402" cy="255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30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0797670"/>
              </p:ext>
            </p:extLst>
          </p:nvPr>
        </p:nvGraphicFramePr>
        <p:xfrm>
          <a:off x="838200" y="1384300"/>
          <a:ext cx="10492409" cy="14914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4121768007"/>
                    </a:ext>
                  </a:extLst>
                </a:gridCol>
                <a:gridCol w="3617843">
                  <a:extLst>
                    <a:ext uri="{9D8B030D-6E8A-4147-A177-3AD203B41FA5}">
                      <a16:colId xmlns:a16="http://schemas.microsoft.com/office/drawing/2014/main" val="3357880419"/>
                    </a:ext>
                  </a:extLst>
                </a:gridCol>
                <a:gridCol w="3445566">
                  <a:extLst>
                    <a:ext uri="{9D8B030D-6E8A-4147-A177-3AD203B41FA5}">
                      <a16:colId xmlns:a16="http://schemas.microsoft.com/office/drawing/2014/main" val="510141833"/>
                    </a:ext>
                  </a:extLst>
                </a:gridCol>
              </a:tblGrid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Rake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angle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Depth of cut(mm)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Shear stress  (MPa)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960943"/>
                  </a:ext>
                </a:extLst>
              </a:tr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022355"/>
                  </a:ext>
                </a:extLst>
              </a:tr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93547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4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pic>
        <p:nvPicPr>
          <p:cNvPr id="8" name="+20 animation max shear stre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875722"/>
            <a:ext cx="5271052" cy="3480627"/>
          </a:xfrm>
          <a:prstGeom prst="rect">
            <a:avLst/>
          </a:prstGeom>
        </p:spPr>
      </p:pic>
      <p:pic>
        <p:nvPicPr>
          <p:cNvPr id="9" name="+ 10 animation max shear stres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52" y="2875723"/>
            <a:ext cx="5221357" cy="348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9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89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8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422252"/>
              </p:ext>
            </p:extLst>
          </p:nvPr>
        </p:nvGraphicFramePr>
        <p:xfrm>
          <a:off x="838200" y="1510749"/>
          <a:ext cx="10515600" cy="1657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05200452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4495379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89331982"/>
                    </a:ext>
                  </a:extLst>
                </a:gridCol>
              </a:tblGrid>
              <a:tr h="5017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cut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Rake Angle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Shear stress 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(MPa)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716776"/>
                  </a:ext>
                </a:extLst>
              </a:tr>
              <a:tr h="5087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998.23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273191"/>
                  </a:ext>
                </a:extLst>
              </a:tr>
              <a:tr h="5087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1009.8 MPa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14034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5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pic>
        <p:nvPicPr>
          <p:cNvPr id="6" name="R@ doc 2 m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1" y="3186113"/>
            <a:ext cx="5297556" cy="3170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R@ doc 4 mm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35756" y="3168285"/>
            <a:ext cx="5218044" cy="31880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48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78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7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5" y="1114418"/>
            <a:ext cx="5301500" cy="2199054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18540" y="3240705"/>
            <a:ext cx="3982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20° rake angle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658" y="1200382"/>
            <a:ext cx="5530837" cy="21130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91592" y="3313472"/>
            <a:ext cx="4313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10° rake angle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26" y="3614296"/>
            <a:ext cx="5806333" cy="262379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6340" y="6238088"/>
            <a:ext cx="4591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2mm depth of cut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658" y="3673353"/>
            <a:ext cx="6017342" cy="256473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561006" y="6203195"/>
            <a:ext cx="383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4mm depth of cut</a:t>
            </a:r>
          </a:p>
        </p:txBody>
      </p:sp>
    </p:spTree>
    <p:extLst>
      <p:ext uri="{BB962C8B-B14F-4D97-AF65-F5344CB8AC3E}">
        <p14:creationId xmlns:p14="http://schemas.microsoft.com/office/powerpoint/2010/main" val="3625229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53B2B7-7A7E-DDE2-E261-C55F5274D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comparing stress values for various rake angles, we can conclude that as the rake angle increases, the shear stress reduces.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comparing stress values for various depth of cut , we can conclude that as the depth of cut increases, the shear stress increases.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7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901304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22415</TotalTime>
  <Words>336</Words>
  <Application>Microsoft Office PowerPoint</Application>
  <PresentationFormat>Widescreen</PresentationFormat>
  <Paragraphs>63</Paragraphs>
  <Slides>7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ME623 Dynamics of Machining Processes</vt:lpstr>
      <vt:lpstr>Introduction, Objectives and Methodology</vt:lpstr>
      <vt:lpstr>Introduction, Objectives and Methodology</vt:lpstr>
      <vt:lpstr>Results and Discussions</vt:lpstr>
      <vt:lpstr>Results and Discussions</vt:lpstr>
      <vt:lpstr>Results and Discussions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RINKU KUMAR MITTAL</dc:creator>
  <cp:lastModifiedBy>Konapala Sai Sravan</cp:lastModifiedBy>
  <cp:revision>190</cp:revision>
  <cp:lastPrinted>2022-08-02T06:47:28Z</cp:lastPrinted>
  <dcterms:created xsi:type="dcterms:W3CDTF">2021-12-02T08:56:59Z</dcterms:created>
  <dcterms:modified xsi:type="dcterms:W3CDTF">2024-04-21T07:32:12Z</dcterms:modified>
</cp:coreProperties>
</file>

<file path=docProps/thumbnail.jpeg>
</file>